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8"/>
  </p:notesMasterIdLst>
  <p:sldIdLst>
    <p:sldId id="256" r:id="rId5"/>
    <p:sldId id="1138" r:id="rId6"/>
    <p:sldId id="1198" r:id="rId7"/>
    <p:sldId id="1257" r:id="rId8"/>
    <p:sldId id="1258" r:id="rId9"/>
    <p:sldId id="995" r:id="rId10"/>
    <p:sldId id="1055" r:id="rId11"/>
    <p:sldId id="993" r:id="rId12"/>
    <p:sldId id="998" r:id="rId13"/>
    <p:sldId id="1000" r:id="rId14"/>
    <p:sldId id="1001" r:id="rId15"/>
    <p:sldId id="996" r:id="rId16"/>
    <p:sldId id="1006" r:id="rId17"/>
    <p:sldId id="994" r:id="rId18"/>
    <p:sldId id="1061" r:id="rId19"/>
    <p:sldId id="1004" r:id="rId20"/>
    <p:sldId id="1032" r:id="rId21"/>
    <p:sldId id="1059" r:id="rId22"/>
    <p:sldId id="1060" r:id="rId23"/>
    <p:sldId id="1009" r:id="rId24"/>
    <p:sldId id="1034" r:id="rId25"/>
    <p:sldId id="1057" r:id="rId26"/>
    <p:sldId id="1056" r:id="rId27"/>
    <p:sldId id="1058" r:id="rId28"/>
    <p:sldId id="1012" r:id="rId29"/>
    <p:sldId id="1039" r:id="rId30"/>
    <p:sldId id="1035" r:id="rId31"/>
    <p:sldId id="1016" r:id="rId32"/>
    <p:sldId id="1036" r:id="rId33"/>
    <p:sldId id="1037" r:id="rId34"/>
    <p:sldId id="1018" r:id="rId35"/>
    <p:sldId id="1021" r:id="rId36"/>
    <p:sldId id="1038" r:id="rId37"/>
    <p:sldId id="1062" r:id="rId38"/>
    <p:sldId id="1029" r:id="rId39"/>
    <p:sldId id="1065" r:id="rId40"/>
    <p:sldId id="1068" r:id="rId41"/>
    <p:sldId id="1063" r:id="rId42"/>
    <p:sldId id="1069" r:id="rId43"/>
    <p:sldId id="1070" r:id="rId44"/>
    <p:sldId id="1071" r:id="rId45"/>
    <p:sldId id="1235" r:id="rId46"/>
    <p:sldId id="1264" r:id="rId47"/>
    <p:sldId id="1268" r:id="rId48"/>
    <p:sldId id="1269" r:id="rId49"/>
    <p:sldId id="1271" r:id="rId50"/>
    <p:sldId id="1270" r:id="rId51"/>
    <p:sldId id="1261" r:id="rId52"/>
    <p:sldId id="1262" r:id="rId53"/>
    <p:sldId id="1263" r:id="rId54"/>
    <p:sldId id="1275" r:id="rId55"/>
    <p:sldId id="1276" r:id="rId56"/>
    <p:sldId id="1279" r:id="rId57"/>
    <p:sldId id="1277" r:id="rId58"/>
    <p:sldId id="1280" r:id="rId59"/>
    <p:sldId id="1281" r:id="rId60"/>
    <p:sldId id="1283" r:id="rId61"/>
    <p:sldId id="1284" r:id="rId62"/>
    <p:sldId id="1301" r:id="rId63"/>
    <p:sldId id="1298" r:id="rId64"/>
    <p:sldId id="1299" r:id="rId65"/>
    <p:sldId id="1303" r:id="rId66"/>
    <p:sldId id="1304" r:id="rId67"/>
    <p:sldId id="1305" r:id="rId68"/>
    <p:sldId id="1282" r:id="rId69"/>
    <p:sldId id="1307" r:id="rId70"/>
    <p:sldId id="1286" r:id="rId71"/>
    <p:sldId id="1294" r:id="rId72"/>
    <p:sldId id="1287" r:id="rId73"/>
    <p:sldId id="1295" r:id="rId74"/>
    <p:sldId id="1289" r:id="rId75"/>
    <p:sldId id="1297" r:id="rId76"/>
    <p:sldId id="1291" r:id="rId77"/>
    <p:sldId id="1296" r:id="rId78"/>
    <p:sldId id="1293" r:id="rId79"/>
    <p:sldId id="1292" r:id="rId80"/>
    <p:sldId id="1278" r:id="rId81"/>
    <p:sldId id="1306" r:id="rId82"/>
    <p:sldId id="278" r:id="rId83"/>
    <p:sldId id="1267" r:id="rId84"/>
    <p:sldId id="1265" r:id="rId85"/>
    <p:sldId id="1266" r:id="rId86"/>
    <p:sldId id="1259" r:id="rId87"/>
    <p:sldId id="1256" r:id="rId88"/>
    <p:sldId id="1255" r:id="rId89"/>
    <p:sldId id="1197" r:id="rId90"/>
    <p:sldId id="1223" r:id="rId91"/>
    <p:sldId id="817" r:id="rId92"/>
    <p:sldId id="1254" r:id="rId93"/>
    <p:sldId id="1224" r:id="rId94"/>
    <p:sldId id="1225" r:id="rId95"/>
    <p:sldId id="1226" r:id="rId96"/>
    <p:sldId id="1231" r:id="rId97"/>
    <p:sldId id="1233" r:id="rId98"/>
    <p:sldId id="1236" r:id="rId99"/>
    <p:sldId id="1237" r:id="rId100"/>
    <p:sldId id="1238" r:id="rId101"/>
    <p:sldId id="1239" r:id="rId102"/>
    <p:sldId id="1240" r:id="rId103"/>
    <p:sldId id="1241" r:id="rId104"/>
    <p:sldId id="1242" r:id="rId105"/>
    <p:sldId id="1243" r:id="rId106"/>
    <p:sldId id="1244" r:id="rId107"/>
    <p:sldId id="1245" r:id="rId108"/>
    <p:sldId id="1246" r:id="rId109"/>
    <p:sldId id="1247" r:id="rId110"/>
    <p:sldId id="1248" r:id="rId111"/>
    <p:sldId id="1250" r:id="rId112"/>
    <p:sldId id="1251" r:id="rId113"/>
    <p:sldId id="1252" r:id="rId114"/>
    <p:sldId id="1253" r:id="rId115"/>
    <p:sldId id="1042" r:id="rId116"/>
    <p:sldId id="1051" r:id="rId117"/>
    <p:sldId id="1048" r:id="rId118"/>
    <p:sldId id="1045" r:id="rId119"/>
    <p:sldId id="1050" r:id="rId120"/>
    <p:sldId id="1073" r:id="rId121"/>
    <p:sldId id="1079" r:id="rId122"/>
    <p:sldId id="1081" r:id="rId123"/>
    <p:sldId id="1077" r:id="rId124"/>
    <p:sldId id="1075" r:id="rId125"/>
    <p:sldId id="1072" r:id="rId126"/>
    <p:sldId id="1083" r:id="rId127"/>
    <p:sldId id="1082" r:id="rId128"/>
    <p:sldId id="1086" r:id="rId129"/>
    <p:sldId id="1088" r:id="rId130"/>
    <p:sldId id="1097" r:id="rId131"/>
    <p:sldId id="1089" r:id="rId132"/>
    <p:sldId id="1092" r:id="rId133"/>
    <p:sldId id="1091" r:id="rId134"/>
    <p:sldId id="1093" r:id="rId135"/>
    <p:sldId id="1095" r:id="rId136"/>
    <p:sldId id="1098" r:id="rId137"/>
    <p:sldId id="1102" r:id="rId138"/>
    <p:sldId id="1116" r:id="rId139"/>
    <p:sldId id="1118" r:id="rId140"/>
    <p:sldId id="1109" r:id="rId141"/>
    <p:sldId id="1115" r:id="rId142"/>
    <p:sldId id="1114" r:id="rId143"/>
    <p:sldId id="1108" r:id="rId144"/>
    <p:sldId id="1119" r:id="rId145"/>
    <p:sldId id="1107" r:id="rId146"/>
    <p:sldId id="1160" r:id="rId147"/>
    <p:sldId id="1122" r:id="rId148"/>
    <p:sldId id="1234" r:id="rId149"/>
    <p:sldId id="1126" r:id="rId150"/>
    <p:sldId id="1120" r:id="rId151"/>
    <p:sldId id="1128" r:id="rId152"/>
    <p:sldId id="1129" r:id="rId153"/>
    <p:sldId id="1130" r:id="rId154"/>
    <p:sldId id="1131" r:id="rId155"/>
    <p:sldId id="1132" r:id="rId156"/>
    <p:sldId id="1133" r:id="rId157"/>
    <p:sldId id="1134" r:id="rId158"/>
    <p:sldId id="1135" r:id="rId159"/>
    <p:sldId id="1139" r:id="rId160"/>
    <p:sldId id="1220" r:id="rId161"/>
    <p:sldId id="1147" r:id="rId162"/>
    <p:sldId id="1156" r:id="rId163"/>
    <p:sldId id="1152" r:id="rId164"/>
    <p:sldId id="1155" r:id="rId165"/>
    <p:sldId id="1154" r:id="rId166"/>
    <p:sldId id="1149" r:id="rId167"/>
    <p:sldId id="1221" r:id="rId168"/>
    <p:sldId id="1158" r:id="rId169"/>
    <p:sldId id="1157" r:id="rId170"/>
    <p:sldId id="1159" r:id="rId171"/>
    <p:sldId id="1141" r:id="rId172"/>
    <p:sldId id="1165" r:id="rId173"/>
    <p:sldId id="1168" r:id="rId174"/>
    <p:sldId id="1169" r:id="rId175"/>
    <p:sldId id="1170" r:id="rId176"/>
    <p:sldId id="897" r:id="rId177"/>
    <p:sldId id="898" r:id="rId178"/>
    <p:sldId id="899" r:id="rId179"/>
    <p:sldId id="1171" r:id="rId180"/>
    <p:sldId id="1173" r:id="rId181"/>
    <p:sldId id="901" r:id="rId182"/>
    <p:sldId id="902" r:id="rId183"/>
    <p:sldId id="903" r:id="rId184"/>
    <p:sldId id="904" r:id="rId185"/>
    <p:sldId id="905" r:id="rId186"/>
    <p:sldId id="906" r:id="rId187"/>
    <p:sldId id="910" r:id="rId188"/>
    <p:sldId id="911" r:id="rId189"/>
    <p:sldId id="912" r:id="rId190"/>
    <p:sldId id="913" r:id="rId191"/>
    <p:sldId id="914" r:id="rId192"/>
    <p:sldId id="915" r:id="rId193"/>
    <p:sldId id="916" r:id="rId194"/>
    <p:sldId id="917" r:id="rId195"/>
    <p:sldId id="918" r:id="rId196"/>
    <p:sldId id="919" r:id="rId197"/>
    <p:sldId id="920" r:id="rId198"/>
    <p:sldId id="921" r:id="rId199"/>
    <p:sldId id="922" r:id="rId200"/>
    <p:sldId id="923" r:id="rId201"/>
    <p:sldId id="1175" r:id="rId202"/>
    <p:sldId id="954" r:id="rId203"/>
    <p:sldId id="953" r:id="rId204"/>
    <p:sldId id="1180" r:id="rId205"/>
    <p:sldId id="1179" r:id="rId206"/>
    <p:sldId id="1178" r:id="rId207"/>
    <p:sldId id="1181" r:id="rId208"/>
    <p:sldId id="1182" r:id="rId209"/>
    <p:sldId id="1188" r:id="rId210"/>
    <p:sldId id="1189" r:id="rId211"/>
    <p:sldId id="1194" r:id="rId212"/>
    <p:sldId id="1195" r:id="rId213"/>
    <p:sldId id="1192" r:id="rId214"/>
    <p:sldId id="1185" r:id="rId215"/>
    <p:sldId id="1186" r:id="rId216"/>
    <p:sldId id="1187" r:id="rId217"/>
    <p:sldId id="1191" r:id="rId218"/>
    <p:sldId id="1199" r:id="rId219"/>
    <p:sldId id="1184" r:id="rId220"/>
    <p:sldId id="1196" r:id="rId221"/>
    <p:sldId id="1200" r:id="rId222"/>
    <p:sldId id="1204" r:id="rId223"/>
    <p:sldId id="1202" r:id="rId224"/>
    <p:sldId id="1207" r:id="rId225"/>
    <p:sldId id="1206" r:id="rId226"/>
    <p:sldId id="1208" r:id="rId227"/>
    <p:sldId id="1209" r:id="rId228"/>
    <p:sldId id="1210" r:id="rId229"/>
    <p:sldId id="1211" r:id="rId230"/>
    <p:sldId id="1212" r:id="rId231"/>
    <p:sldId id="1213" r:id="rId232"/>
    <p:sldId id="1214" r:id="rId233"/>
    <p:sldId id="1215" r:id="rId234"/>
    <p:sldId id="1217" r:id="rId235"/>
    <p:sldId id="1218" r:id="rId236"/>
    <p:sldId id="1219" r:id="rId23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E4CF3D"/>
    <a:srgbClr val="224C8A"/>
    <a:srgbClr val="C0A523"/>
    <a:srgbClr val="246B1B"/>
    <a:srgbClr val="660033"/>
    <a:srgbClr val="660066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5" autoAdjust="0"/>
    <p:restoredTop sz="94507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commentAuthors" Target="commentAuthor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presProps" Target="pres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heme" Target="theme/theme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7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7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jpg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81.jpg"/><Relationship Id="rId7" Type="http://schemas.openxmlformats.org/officeDocument/2006/relationships/image" Target="../media/image184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22.png"/><Relationship Id="rId4" Type="http://schemas.openxmlformats.org/officeDocument/2006/relationships/image" Target="../media/image182.jpg"/><Relationship Id="rId9" Type="http://schemas.openxmlformats.org/officeDocument/2006/relationships/image" Target="../media/image18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7.tiff"/><Relationship Id="rId4" Type="http://schemas.openxmlformats.org/officeDocument/2006/relationships/image" Target="../media/image186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2.svg"/><Relationship Id="rId18" Type="http://schemas.openxmlformats.org/officeDocument/2006/relationships/image" Target="../media/image14.png"/><Relationship Id="rId26" Type="http://schemas.openxmlformats.org/officeDocument/2006/relationships/image" Target="../media/image161.png"/><Relationship Id="rId3" Type="http://schemas.openxmlformats.org/officeDocument/2006/relationships/image" Target="../media/image13.svg"/><Relationship Id="rId21" Type="http://schemas.openxmlformats.org/officeDocument/2006/relationships/image" Target="../media/image169.svg"/><Relationship Id="rId7" Type="http://schemas.openxmlformats.org/officeDocument/2006/relationships/image" Target="../media/image156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90.svg"/><Relationship Id="rId2" Type="http://schemas.openxmlformats.org/officeDocument/2006/relationships/image" Target="../media/image12.png"/><Relationship Id="rId16" Type="http://schemas.openxmlformats.org/officeDocument/2006/relationships/image" Target="../media/image145.png"/><Relationship Id="rId20" Type="http://schemas.openxmlformats.org/officeDocument/2006/relationships/image" Target="../media/image7.png"/><Relationship Id="rId29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89.png"/><Relationship Id="rId5" Type="http://schemas.openxmlformats.org/officeDocument/2006/relationships/image" Target="../media/image154.svg"/><Relationship Id="rId15" Type="http://schemas.openxmlformats.org/officeDocument/2006/relationships/image" Target="../media/image188.svg"/><Relationship Id="rId23" Type="http://schemas.openxmlformats.org/officeDocument/2006/relationships/image" Target="../media/image140.svg"/><Relationship Id="rId28" Type="http://schemas.openxmlformats.org/officeDocument/2006/relationships/image" Target="../media/image135.png"/><Relationship Id="rId10" Type="http://schemas.openxmlformats.org/officeDocument/2006/relationships/image" Target="../media/image119.png"/><Relationship Id="rId19" Type="http://schemas.openxmlformats.org/officeDocument/2006/relationships/image" Target="../media/image15.svg"/><Relationship Id="rId31" Type="http://schemas.openxmlformats.org/officeDocument/2006/relationships/image" Target="../media/image15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47.png"/><Relationship Id="rId22" Type="http://schemas.openxmlformats.org/officeDocument/2006/relationships/image" Target="../media/image139.png"/><Relationship Id="rId27" Type="http://schemas.openxmlformats.org/officeDocument/2006/relationships/image" Target="../media/image162.svg"/><Relationship Id="rId30" Type="http://schemas.openxmlformats.org/officeDocument/2006/relationships/image" Target="../media/image1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svg"/><Relationship Id="rId18" Type="http://schemas.openxmlformats.org/officeDocument/2006/relationships/image" Target="../media/image14.png"/><Relationship Id="rId26" Type="http://schemas.openxmlformats.org/officeDocument/2006/relationships/image" Target="../media/image161.png"/><Relationship Id="rId3" Type="http://schemas.openxmlformats.org/officeDocument/2006/relationships/image" Target="../media/image13.svg"/><Relationship Id="rId21" Type="http://schemas.openxmlformats.org/officeDocument/2006/relationships/image" Target="../media/image169.svg"/><Relationship Id="rId7" Type="http://schemas.openxmlformats.org/officeDocument/2006/relationships/image" Target="../media/image156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90.svg"/><Relationship Id="rId33" Type="http://schemas.openxmlformats.org/officeDocument/2006/relationships/image" Target="../media/image148.svg"/><Relationship Id="rId2" Type="http://schemas.openxmlformats.org/officeDocument/2006/relationships/image" Target="../media/image12.png"/><Relationship Id="rId16" Type="http://schemas.openxmlformats.org/officeDocument/2006/relationships/image" Target="../media/image145.png"/><Relationship Id="rId20" Type="http://schemas.openxmlformats.org/officeDocument/2006/relationships/image" Target="../media/image7.png"/><Relationship Id="rId29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89.png"/><Relationship Id="rId32" Type="http://schemas.openxmlformats.org/officeDocument/2006/relationships/image" Target="../media/image147.png"/><Relationship Id="rId5" Type="http://schemas.openxmlformats.org/officeDocument/2006/relationships/image" Target="../media/image154.svg"/><Relationship Id="rId15" Type="http://schemas.openxmlformats.org/officeDocument/2006/relationships/image" Target="../media/image188.svg"/><Relationship Id="rId23" Type="http://schemas.openxmlformats.org/officeDocument/2006/relationships/image" Target="../media/image140.svg"/><Relationship Id="rId28" Type="http://schemas.openxmlformats.org/officeDocument/2006/relationships/image" Target="../media/image135.png"/><Relationship Id="rId10" Type="http://schemas.openxmlformats.org/officeDocument/2006/relationships/image" Target="../media/image119.png"/><Relationship Id="rId19" Type="http://schemas.openxmlformats.org/officeDocument/2006/relationships/image" Target="../media/image15.svg"/><Relationship Id="rId31" Type="http://schemas.openxmlformats.org/officeDocument/2006/relationships/image" Target="../media/image15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47.png"/><Relationship Id="rId22" Type="http://schemas.openxmlformats.org/officeDocument/2006/relationships/image" Target="../media/image139.png"/><Relationship Id="rId27" Type="http://schemas.openxmlformats.org/officeDocument/2006/relationships/image" Target="../media/image162.svg"/><Relationship Id="rId30" Type="http://schemas.openxmlformats.org/officeDocument/2006/relationships/image" Target="../media/image157.png"/><Relationship Id="rId8" Type="http://schemas.openxmlformats.org/officeDocument/2006/relationships/image" Target="../media/image15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2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54.svg"/><Relationship Id="rId15" Type="http://schemas.openxmlformats.org/officeDocument/2006/relationships/image" Target="../media/image119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1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2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54.svg"/><Relationship Id="rId15" Type="http://schemas.openxmlformats.org/officeDocument/2006/relationships/image" Target="../media/image119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9.png"/><Relationship Id="rId18" Type="http://schemas.openxmlformats.org/officeDocument/2006/relationships/image" Target="../media/image158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32.svg"/><Relationship Id="rId17" Type="http://schemas.openxmlformats.org/officeDocument/2006/relationships/image" Target="../media/image157.png"/><Relationship Id="rId2" Type="http://schemas.openxmlformats.org/officeDocument/2006/relationships/image" Target="../media/image12.png"/><Relationship Id="rId16" Type="http://schemas.openxmlformats.org/officeDocument/2006/relationships/image" Target="../media/image15.svg"/><Relationship Id="rId20" Type="http://schemas.openxmlformats.org/officeDocument/2006/relationships/image" Target="../media/image16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1.png"/><Relationship Id="rId5" Type="http://schemas.openxmlformats.org/officeDocument/2006/relationships/image" Target="../media/image154.svg"/><Relationship Id="rId15" Type="http://schemas.openxmlformats.org/officeDocument/2006/relationships/image" Target="../media/image14.png"/><Relationship Id="rId10" Type="http://schemas.openxmlformats.org/officeDocument/2006/relationships/image" Target="../media/image120.svg"/><Relationship Id="rId19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6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10" Type="http://schemas.openxmlformats.org/officeDocument/2006/relationships/image" Target="../media/image120.svg"/><Relationship Id="rId19" Type="http://schemas.openxmlformats.org/officeDocument/2006/relationships/image" Target="../media/image133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21" Type="http://schemas.openxmlformats.org/officeDocument/2006/relationships/image" Target="../media/image139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24" Type="http://schemas.openxmlformats.org/officeDocument/2006/relationships/image" Target="../media/image142.sv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23" Type="http://schemas.openxmlformats.org/officeDocument/2006/relationships/image" Target="../media/image141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Relationship Id="rId22" Type="http://schemas.openxmlformats.org/officeDocument/2006/relationships/image" Target="../media/image140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21" Type="http://schemas.openxmlformats.org/officeDocument/2006/relationships/image" Target="../media/image139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24" Type="http://schemas.openxmlformats.org/officeDocument/2006/relationships/image" Target="../media/image142.sv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23" Type="http://schemas.openxmlformats.org/officeDocument/2006/relationships/image" Target="../media/image141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Relationship Id="rId22" Type="http://schemas.openxmlformats.org/officeDocument/2006/relationships/image" Target="../media/image140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21" Type="http://schemas.openxmlformats.org/officeDocument/2006/relationships/image" Target="../media/image139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24" Type="http://schemas.openxmlformats.org/officeDocument/2006/relationships/image" Target="../media/image142.sv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23" Type="http://schemas.openxmlformats.org/officeDocument/2006/relationships/image" Target="../media/image141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Relationship Id="rId22" Type="http://schemas.openxmlformats.org/officeDocument/2006/relationships/image" Target="../media/image140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19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0" Type="http://schemas.openxmlformats.org/officeDocument/2006/relationships/image" Target="../media/image132.sv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21" Type="http://schemas.openxmlformats.org/officeDocument/2006/relationships/image" Target="../media/image139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24" Type="http://schemas.openxmlformats.org/officeDocument/2006/relationships/image" Target="../media/image142.sv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23" Type="http://schemas.openxmlformats.org/officeDocument/2006/relationships/image" Target="../media/image141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Relationship Id="rId22" Type="http://schemas.openxmlformats.org/officeDocument/2006/relationships/image" Target="../media/image140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66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6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4.svg"/><Relationship Id="rId5" Type="http://schemas.openxmlformats.org/officeDocument/2006/relationships/image" Target="../media/image154.svg"/><Relationship Id="rId15" Type="http://schemas.openxmlformats.org/officeDocument/2006/relationships/image" Target="../media/image120.svg"/><Relationship Id="rId10" Type="http://schemas.openxmlformats.org/officeDocument/2006/relationships/image" Target="../media/image163.pn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19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60.svg"/><Relationship Id="rId3" Type="http://schemas.openxmlformats.org/officeDocument/2006/relationships/image" Target="../media/image13.svg"/><Relationship Id="rId7" Type="http://schemas.openxmlformats.org/officeDocument/2006/relationships/image" Target="../media/image138.svg"/><Relationship Id="rId12" Type="http://schemas.openxmlformats.org/officeDocument/2006/relationships/image" Target="../media/image1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11" Type="http://schemas.openxmlformats.org/officeDocument/2006/relationships/image" Target="../media/image156.svg"/><Relationship Id="rId5" Type="http://schemas.openxmlformats.org/officeDocument/2006/relationships/image" Target="../media/image154.svg"/><Relationship Id="rId15" Type="http://schemas.openxmlformats.org/officeDocument/2006/relationships/image" Target="../media/image166.sv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20.svg"/><Relationship Id="rId14" Type="http://schemas.openxmlformats.org/officeDocument/2006/relationships/image" Target="../media/image16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3.png"/><Relationship Id="rId17" Type="http://schemas.openxmlformats.org/officeDocument/2006/relationships/image" Target="../media/image120.svg"/><Relationship Id="rId2" Type="http://schemas.openxmlformats.org/officeDocument/2006/relationships/image" Target="../media/image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8.svg"/><Relationship Id="rId5" Type="http://schemas.openxmlformats.org/officeDocument/2006/relationships/image" Target="../media/image154.svg"/><Relationship Id="rId15" Type="http://schemas.openxmlformats.org/officeDocument/2006/relationships/image" Target="../media/image166.svg"/><Relationship Id="rId10" Type="http://schemas.openxmlformats.org/officeDocument/2006/relationships/image" Target="../media/image137.pn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3.png"/><Relationship Id="rId17" Type="http://schemas.openxmlformats.org/officeDocument/2006/relationships/image" Target="../media/image120.svg"/><Relationship Id="rId2" Type="http://schemas.openxmlformats.org/officeDocument/2006/relationships/image" Target="../media/image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8.svg"/><Relationship Id="rId5" Type="http://schemas.openxmlformats.org/officeDocument/2006/relationships/image" Target="../media/image154.svg"/><Relationship Id="rId15" Type="http://schemas.openxmlformats.org/officeDocument/2006/relationships/image" Target="../media/image166.svg"/><Relationship Id="rId10" Type="http://schemas.openxmlformats.org/officeDocument/2006/relationships/image" Target="../media/image137.pn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18" Type="http://schemas.openxmlformats.org/officeDocument/2006/relationships/image" Target="../media/image207.pn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3.png"/><Relationship Id="rId17" Type="http://schemas.openxmlformats.org/officeDocument/2006/relationships/image" Target="../media/image120.svg"/><Relationship Id="rId2" Type="http://schemas.openxmlformats.org/officeDocument/2006/relationships/image" Target="../media/image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8.svg"/><Relationship Id="rId5" Type="http://schemas.openxmlformats.org/officeDocument/2006/relationships/image" Target="../media/image154.svg"/><Relationship Id="rId15" Type="http://schemas.openxmlformats.org/officeDocument/2006/relationships/image" Target="../media/image166.svg"/><Relationship Id="rId10" Type="http://schemas.openxmlformats.org/officeDocument/2006/relationships/image" Target="../media/image137.png"/><Relationship Id="rId19" Type="http://schemas.openxmlformats.org/officeDocument/2006/relationships/image" Target="../media/image20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1.png"/><Relationship Id="rId18" Type="http://schemas.openxmlformats.org/officeDocument/2006/relationships/image" Target="../media/image140.svg"/><Relationship Id="rId3" Type="http://schemas.openxmlformats.org/officeDocument/2006/relationships/image" Target="../media/image13.svg"/><Relationship Id="rId21" Type="http://schemas.openxmlformats.org/officeDocument/2006/relationships/image" Target="../media/image137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39.png"/><Relationship Id="rId2" Type="http://schemas.openxmlformats.org/officeDocument/2006/relationships/image" Target="../media/image12.png"/><Relationship Id="rId16" Type="http://schemas.openxmlformats.org/officeDocument/2006/relationships/image" Target="../media/image136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svg"/><Relationship Id="rId15" Type="http://schemas.openxmlformats.org/officeDocument/2006/relationships/image" Target="../media/image135.png"/><Relationship Id="rId10" Type="http://schemas.openxmlformats.org/officeDocument/2006/relationships/image" Target="../media/image120.svg"/><Relationship Id="rId19" Type="http://schemas.openxmlformats.org/officeDocument/2006/relationships/image" Target="../media/image141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62.svg"/><Relationship Id="rId22" Type="http://schemas.openxmlformats.org/officeDocument/2006/relationships/image" Target="../media/image138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8.svg"/><Relationship Id="rId18" Type="http://schemas.openxmlformats.org/officeDocument/2006/relationships/image" Target="../media/image139.png"/><Relationship Id="rId26" Type="http://schemas.openxmlformats.org/officeDocument/2006/relationships/image" Target="../media/image14.png"/><Relationship Id="rId3" Type="http://schemas.openxmlformats.org/officeDocument/2006/relationships/image" Target="../media/image13.svg"/><Relationship Id="rId21" Type="http://schemas.openxmlformats.org/officeDocument/2006/relationships/image" Target="../media/image142.svg"/><Relationship Id="rId7" Type="http://schemas.openxmlformats.org/officeDocument/2006/relationships/image" Target="../media/image156.svg"/><Relationship Id="rId12" Type="http://schemas.openxmlformats.org/officeDocument/2006/relationships/image" Target="../media/image137.png"/><Relationship Id="rId17" Type="http://schemas.openxmlformats.org/officeDocument/2006/relationships/image" Target="../media/image167.svg"/><Relationship Id="rId25" Type="http://schemas.openxmlformats.org/officeDocument/2006/relationships/image" Target="../media/image169.svg"/><Relationship Id="rId2" Type="http://schemas.openxmlformats.org/officeDocument/2006/relationships/image" Target="../media/image12.png"/><Relationship Id="rId16" Type="http://schemas.openxmlformats.org/officeDocument/2006/relationships/image" Target="../media/image43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7.png"/><Relationship Id="rId5" Type="http://schemas.openxmlformats.org/officeDocument/2006/relationships/image" Target="../media/image154.svg"/><Relationship Id="rId15" Type="http://schemas.openxmlformats.org/officeDocument/2006/relationships/image" Target="../media/image164.svg"/><Relationship Id="rId23" Type="http://schemas.openxmlformats.org/officeDocument/2006/relationships/image" Target="../media/image168.svg"/><Relationship Id="rId10" Type="http://schemas.openxmlformats.org/officeDocument/2006/relationships/image" Target="../media/image119.png"/><Relationship Id="rId19" Type="http://schemas.openxmlformats.org/officeDocument/2006/relationships/image" Target="../media/image140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3.png"/><Relationship Id="rId22" Type="http://schemas.openxmlformats.org/officeDocument/2006/relationships/image" Target="../media/image45.png"/><Relationship Id="rId27" Type="http://schemas.openxmlformats.org/officeDocument/2006/relationships/image" Target="../media/image15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8.svg"/><Relationship Id="rId18" Type="http://schemas.openxmlformats.org/officeDocument/2006/relationships/image" Target="../media/image139.png"/><Relationship Id="rId3" Type="http://schemas.openxmlformats.org/officeDocument/2006/relationships/image" Target="../media/image13.svg"/><Relationship Id="rId21" Type="http://schemas.openxmlformats.org/officeDocument/2006/relationships/image" Target="../media/image142.svg"/><Relationship Id="rId7" Type="http://schemas.openxmlformats.org/officeDocument/2006/relationships/image" Target="../media/image156.svg"/><Relationship Id="rId12" Type="http://schemas.openxmlformats.org/officeDocument/2006/relationships/image" Target="../media/image137.png"/><Relationship Id="rId17" Type="http://schemas.openxmlformats.org/officeDocument/2006/relationships/image" Target="../media/image167.svg"/><Relationship Id="rId2" Type="http://schemas.openxmlformats.org/officeDocument/2006/relationships/image" Target="../media/image12.png"/><Relationship Id="rId16" Type="http://schemas.openxmlformats.org/officeDocument/2006/relationships/image" Target="../media/image43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5" Type="http://schemas.openxmlformats.org/officeDocument/2006/relationships/image" Target="../media/image154.svg"/><Relationship Id="rId15" Type="http://schemas.openxmlformats.org/officeDocument/2006/relationships/image" Target="../media/image164.svg"/><Relationship Id="rId23" Type="http://schemas.openxmlformats.org/officeDocument/2006/relationships/image" Target="../media/image15.svg"/><Relationship Id="rId10" Type="http://schemas.openxmlformats.org/officeDocument/2006/relationships/image" Target="../media/image119.png"/><Relationship Id="rId19" Type="http://schemas.openxmlformats.org/officeDocument/2006/relationships/image" Target="../media/image140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3.png"/><Relationship Id="rId22" Type="http://schemas.openxmlformats.org/officeDocument/2006/relationships/image" Target="../media/image14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svg"/><Relationship Id="rId3" Type="http://schemas.openxmlformats.org/officeDocument/2006/relationships/image" Target="../media/image143.png"/><Relationship Id="rId7" Type="http://schemas.openxmlformats.org/officeDocument/2006/relationships/image" Target="../media/image209.png"/><Relationship Id="rId12" Type="http://schemas.openxmlformats.org/officeDocument/2006/relationships/image" Target="../media/image213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3.svg"/><Relationship Id="rId11" Type="http://schemas.openxmlformats.org/officeDocument/2006/relationships/image" Target="../media/image119.png"/><Relationship Id="rId5" Type="http://schemas.openxmlformats.org/officeDocument/2006/relationships/image" Target="../media/image172.png"/><Relationship Id="rId10" Type="http://schemas.openxmlformats.org/officeDocument/2006/relationships/image" Target="../media/image212.svg"/><Relationship Id="rId4" Type="http://schemas.openxmlformats.org/officeDocument/2006/relationships/image" Target="../media/image144.svg"/><Relationship Id="rId9" Type="http://schemas.openxmlformats.org/officeDocument/2006/relationships/image" Target="../media/image21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0.svg"/><Relationship Id="rId18" Type="http://schemas.openxmlformats.org/officeDocument/2006/relationships/image" Target="../media/image137.png"/><Relationship Id="rId26" Type="http://schemas.openxmlformats.org/officeDocument/2006/relationships/image" Target="../media/image173.svg"/><Relationship Id="rId3" Type="http://schemas.openxmlformats.org/officeDocument/2006/relationships/image" Target="../media/image13.svg"/><Relationship Id="rId21" Type="http://schemas.openxmlformats.org/officeDocument/2006/relationships/image" Target="../media/image136.svg"/><Relationship Id="rId7" Type="http://schemas.openxmlformats.org/officeDocument/2006/relationships/image" Target="../media/image156.svg"/><Relationship Id="rId12" Type="http://schemas.openxmlformats.org/officeDocument/2006/relationships/image" Target="../media/image139.png"/><Relationship Id="rId17" Type="http://schemas.openxmlformats.org/officeDocument/2006/relationships/image" Target="../media/image170.svg"/><Relationship Id="rId25" Type="http://schemas.openxmlformats.org/officeDocument/2006/relationships/image" Target="../media/image172.png"/><Relationship Id="rId2" Type="http://schemas.openxmlformats.org/officeDocument/2006/relationships/image" Target="../media/image12.png"/><Relationship Id="rId16" Type="http://schemas.openxmlformats.org/officeDocument/2006/relationships/image" Target="../media/image33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44.svg"/><Relationship Id="rId5" Type="http://schemas.openxmlformats.org/officeDocument/2006/relationships/image" Target="../media/image154.svg"/><Relationship Id="rId15" Type="http://schemas.openxmlformats.org/officeDocument/2006/relationships/image" Target="../media/image142.svg"/><Relationship Id="rId23" Type="http://schemas.openxmlformats.org/officeDocument/2006/relationships/image" Target="../media/image143.png"/><Relationship Id="rId28" Type="http://schemas.openxmlformats.org/officeDocument/2006/relationships/image" Target="../media/image162.svg"/><Relationship Id="rId10" Type="http://schemas.openxmlformats.org/officeDocument/2006/relationships/image" Target="../media/image119.png"/><Relationship Id="rId19" Type="http://schemas.openxmlformats.org/officeDocument/2006/relationships/image" Target="../media/image13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41.png"/><Relationship Id="rId22" Type="http://schemas.openxmlformats.org/officeDocument/2006/relationships/image" Target="../media/image171.png"/><Relationship Id="rId27" Type="http://schemas.openxmlformats.org/officeDocument/2006/relationships/image" Target="../media/image16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7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jpg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81.jpg"/><Relationship Id="rId7" Type="http://schemas.openxmlformats.org/officeDocument/2006/relationships/image" Target="../media/image184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22.png"/><Relationship Id="rId4" Type="http://schemas.openxmlformats.org/officeDocument/2006/relationships/image" Target="../media/image182.jpg"/><Relationship Id="rId9" Type="http://schemas.openxmlformats.org/officeDocument/2006/relationships/image" Target="../media/image183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221.svg"/><Relationship Id="rId18" Type="http://schemas.openxmlformats.org/officeDocument/2006/relationships/image" Target="../media/image224.png"/><Relationship Id="rId3" Type="http://schemas.openxmlformats.org/officeDocument/2006/relationships/image" Target="../media/image126.svg"/><Relationship Id="rId21" Type="http://schemas.openxmlformats.org/officeDocument/2006/relationships/image" Target="../media/image227.svg"/><Relationship Id="rId7" Type="http://schemas.openxmlformats.org/officeDocument/2006/relationships/image" Target="../media/image124.svg"/><Relationship Id="rId12" Type="http://schemas.openxmlformats.org/officeDocument/2006/relationships/image" Target="../media/image220.png"/><Relationship Id="rId17" Type="http://schemas.openxmlformats.org/officeDocument/2006/relationships/image" Target="../media/image150.svg"/><Relationship Id="rId25" Type="http://schemas.openxmlformats.org/officeDocument/2006/relationships/image" Target="../media/image152.svg"/><Relationship Id="rId2" Type="http://schemas.openxmlformats.org/officeDocument/2006/relationships/image" Target="../media/image214.png"/><Relationship Id="rId16" Type="http://schemas.openxmlformats.org/officeDocument/2006/relationships/image" Target="../media/image149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7.png"/><Relationship Id="rId11" Type="http://schemas.openxmlformats.org/officeDocument/2006/relationships/image" Target="../media/image219.svg"/><Relationship Id="rId24" Type="http://schemas.openxmlformats.org/officeDocument/2006/relationships/image" Target="../media/image151.png"/><Relationship Id="rId5" Type="http://schemas.openxmlformats.org/officeDocument/2006/relationships/image" Target="../media/image216.svg"/><Relationship Id="rId15" Type="http://schemas.openxmlformats.org/officeDocument/2006/relationships/image" Target="../media/image223.svg"/><Relationship Id="rId23" Type="http://schemas.openxmlformats.org/officeDocument/2006/relationships/image" Target="../media/image229.svg"/><Relationship Id="rId10" Type="http://schemas.openxmlformats.org/officeDocument/2006/relationships/image" Target="../media/image218.png"/><Relationship Id="rId19" Type="http://schemas.openxmlformats.org/officeDocument/2006/relationships/image" Target="../media/image225.svg"/><Relationship Id="rId4" Type="http://schemas.openxmlformats.org/officeDocument/2006/relationships/image" Target="../media/image215.png"/><Relationship Id="rId9" Type="http://schemas.openxmlformats.org/officeDocument/2006/relationships/image" Target="../media/image128.svg"/><Relationship Id="rId14" Type="http://schemas.openxmlformats.org/officeDocument/2006/relationships/image" Target="../media/image222.png"/><Relationship Id="rId22" Type="http://schemas.openxmlformats.org/officeDocument/2006/relationships/image" Target="../media/image22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1.png"/><Relationship Id="rId5" Type="http://schemas.openxmlformats.org/officeDocument/2006/relationships/image" Target="../media/image231.svg"/><Relationship Id="rId4" Type="http://schemas.openxmlformats.org/officeDocument/2006/relationships/image" Target="../media/image23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173.svg"/><Relationship Id="rId18" Type="http://schemas.openxmlformats.org/officeDocument/2006/relationships/image" Target="../media/image151.png"/><Relationship Id="rId3" Type="http://schemas.openxmlformats.org/officeDocument/2006/relationships/image" Target="../media/image124.svg"/><Relationship Id="rId7" Type="http://schemas.openxmlformats.org/officeDocument/2006/relationships/image" Target="../media/image235.svg"/><Relationship Id="rId12" Type="http://schemas.openxmlformats.org/officeDocument/2006/relationships/image" Target="../media/image172.png"/><Relationship Id="rId17" Type="http://schemas.openxmlformats.org/officeDocument/2006/relationships/image" Target="../media/image150.svg"/><Relationship Id="rId2" Type="http://schemas.openxmlformats.org/officeDocument/2006/relationships/image" Target="../media/image217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4.png"/><Relationship Id="rId11" Type="http://schemas.openxmlformats.org/officeDocument/2006/relationships/image" Target="../media/image144.svg"/><Relationship Id="rId5" Type="http://schemas.openxmlformats.org/officeDocument/2006/relationships/image" Target="../media/image126.svg"/><Relationship Id="rId15" Type="http://schemas.openxmlformats.org/officeDocument/2006/relationships/image" Target="../media/image239.svg"/><Relationship Id="rId10" Type="http://schemas.openxmlformats.org/officeDocument/2006/relationships/image" Target="../media/image143.png"/><Relationship Id="rId19" Type="http://schemas.openxmlformats.org/officeDocument/2006/relationships/image" Target="../media/image152.svg"/><Relationship Id="rId4" Type="http://schemas.openxmlformats.org/officeDocument/2006/relationships/image" Target="../media/image214.png"/><Relationship Id="rId9" Type="http://schemas.openxmlformats.org/officeDocument/2006/relationships/image" Target="../media/image237.png"/><Relationship Id="rId14" Type="http://schemas.openxmlformats.org/officeDocument/2006/relationships/image" Target="../media/image23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26.svg"/><Relationship Id="rId7" Type="http://schemas.openxmlformats.org/officeDocument/2006/relationships/image" Target="../media/image21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1.png"/><Relationship Id="rId5" Type="http://schemas.openxmlformats.org/officeDocument/2006/relationships/image" Target="../media/image231.svg"/><Relationship Id="rId10" Type="http://schemas.openxmlformats.org/officeDocument/2006/relationships/image" Target="../media/image235.svg"/><Relationship Id="rId4" Type="http://schemas.openxmlformats.org/officeDocument/2006/relationships/image" Target="../media/image230.png"/><Relationship Id="rId9" Type="http://schemas.openxmlformats.org/officeDocument/2006/relationships/image" Target="../media/image23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45.jpeg"/><Relationship Id="rId18" Type="http://schemas.openxmlformats.org/officeDocument/2006/relationships/image" Target="../media/image226.png"/><Relationship Id="rId3" Type="http://schemas.openxmlformats.org/officeDocument/2006/relationships/image" Target="../media/image240.svg"/><Relationship Id="rId21" Type="http://schemas.openxmlformats.org/officeDocument/2006/relationships/image" Target="../media/image251.svg"/><Relationship Id="rId7" Type="http://schemas.openxmlformats.org/officeDocument/2006/relationships/image" Target="../media/image242.svg"/><Relationship Id="rId12" Type="http://schemas.openxmlformats.org/officeDocument/2006/relationships/image" Target="../media/image244.svg"/><Relationship Id="rId17" Type="http://schemas.openxmlformats.org/officeDocument/2006/relationships/image" Target="../media/image248.svg"/><Relationship Id="rId25" Type="http://schemas.openxmlformats.org/officeDocument/2006/relationships/image" Target="../media/image253.svg"/><Relationship Id="rId2" Type="http://schemas.openxmlformats.org/officeDocument/2006/relationships/image" Target="../media/image127.png"/><Relationship Id="rId16" Type="http://schemas.openxmlformats.org/officeDocument/2006/relationships/image" Target="../media/image247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23.png"/><Relationship Id="rId24" Type="http://schemas.openxmlformats.org/officeDocument/2006/relationships/image" Target="../media/image149.png"/><Relationship Id="rId5" Type="http://schemas.openxmlformats.org/officeDocument/2006/relationships/image" Target="../media/image241.svg"/><Relationship Id="rId15" Type="http://schemas.openxmlformats.org/officeDocument/2006/relationships/image" Target="../media/image246.svg"/><Relationship Id="rId23" Type="http://schemas.openxmlformats.org/officeDocument/2006/relationships/image" Target="../media/image252.svg"/><Relationship Id="rId10" Type="http://schemas.openxmlformats.org/officeDocument/2006/relationships/image" Target="../media/image236.png"/><Relationship Id="rId19" Type="http://schemas.openxmlformats.org/officeDocument/2006/relationships/image" Target="../media/image249.svg"/><Relationship Id="rId4" Type="http://schemas.openxmlformats.org/officeDocument/2006/relationships/image" Target="../media/image125.png"/><Relationship Id="rId9" Type="http://schemas.openxmlformats.org/officeDocument/2006/relationships/image" Target="../media/image243.svg"/><Relationship Id="rId14" Type="http://schemas.openxmlformats.org/officeDocument/2006/relationships/image" Target="../media/image222.png"/><Relationship Id="rId22" Type="http://schemas.openxmlformats.org/officeDocument/2006/relationships/image" Target="../media/image21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7.png"/><Relationship Id="rId18" Type="http://schemas.openxmlformats.org/officeDocument/2006/relationships/image" Target="../media/image120.svg"/><Relationship Id="rId3" Type="http://schemas.openxmlformats.org/officeDocument/2006/relationships/image" Target="../media/image231.svg"/><Relationship Id="rId7" Type="http://schemas.openxmlformats.org/officeDocument/2006/relationships/image" Target="../media/image217.png"/><Relationship Id="rId12" Type="http://schemas.openxmlformats.org/officeDocument/2006/relationships/image" Target="../media/image150.svg"/><Relationship Id="rId17" Type="http://schemas.openxmlformats.org/officeDocument/2006/relationships/image" Target="../media/image119.png"/><Relationship Id="rId2" Type="http://schemas.openxmlformats.org/officeDocument/2006/relationships/image" Target="../media/image230.png"/><Relationship Id="rId16" Type="http://schemas.openxmlformats.org/officeDocument/2006/relationships/image" Target="../media/image144.svg"/><Relationship Id="rId20" Type="http://schemas.openxmlformats.org/officeDocument/2006/relationships/image" Target="../media/image1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svg"/><Relationship Id="rId11" Type="http://schemas.openxmlformats.org/officeDocument/2006/relationships/image" Target="../media/image149.png"/><Relationship Id="rId5" Type="http://schemas.openxmlformats.org/officeDocument/2006/relationships/image" Target="../media/image214.png"/><Relationship Id="rId15" Type="http://schemas.openxmlformats.org/officeDocument/2006/relationships/image" Target="../media/image143.png"/><Relationship Id="rId10" Type="http://schemas.openxmlformats.org/officeDocument/2006/relationships/image" Target="../media/image235.svg"/><Relationship Id="rId19" Type="http://schemas.openxmlformats.org/officeDocument/2006/relationships/image" Target="../media/image157.png"/><Relationship Id="rId4" Type="http://schemas.openxmlformats.org/officeDocument/2006/relationships/image" Target="../media/image171.png"/><Relationship Id="rId9" Type="http://schemas.openxmlformats.org/officeDocument/2006/relationships/image" Target="../media/image234.png"/><Relationship Id="rId14" Type="http://schemas.openxmlformats.org/officeDocument/2006/relationships/image" Target="../media/image128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32" Type="http://schemas.openxmlformats.org/officeDocument/2006/relationships/image" Target="../media/image146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45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32" Type="http://schemas.openxmlformats.org/officeDocument/2006/relationships/image" Target="../media/image146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45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7.tiff"/><Relationship Id="rId4" Type="http://schemas.openxmlformats.org/officeDocument/2006/relationships/image" Target="../media/image186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2.svg"/><Relationship Id="rId18" Type="http://schemas.openxmlformats.org/officeDocument/2006/relationships/image" Target="../media/image14.png"/><Relationship Id="rId26" Type="http://schemas.openxmlformats.org/officeDocument/2006/relationships/image" Target="../media/image161.png"/><Relationship Id="rId3" Type="http://schemas.openxmlformats.org/officeDocument/2006/relationships/image" Target="../media/image13.svg"/><Relationship Id="rId21" Type="http://schemas.openxmlformats.org/officeDocument/2006/relationships/image" Target="../media/image169.svg"/><Relationship Id="rId7" Type="http://schemas.openxmlformats.org/officeDocument/2006/relationships/image" Target="../media/image156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90.svg"/><Relationship Id="rId2" Type="http://schemas.openxmlformats.org/officeDocument/2006/relationships/image" Target="../media/image12.png"/><Relationship Id="rId16" Type="http://schemas.openxmlformats.org/officeDocument/2006/relationships/image" Target="../media/image145.png"/><Relationship Id="rId20" Type="http://schemas.openxmlformats.org/officeDocument/2006/relationships/image" Target="../media/image7.png"/><Relationship Id="rId29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89.png"/><Relationship Id="rId5" Type="http://schemas.openxmlformats.org/officeDocument/2006/relationships/image" Target="../media/image154.svg"/><Relationship Id="rId15" Type="http://schemas.openxmlformats.org/officeDocument/2006/relationships/image" Target="../media/image188.svg"/><Relationship Id="rId23" Type="http://schemas.openxmlformats.org/officeDocument/2006/relationships/image" Target="../media/image140.svg"/><Relationship Id="rId28" Type="http://schemas.openxmlformats.org/officeDocument/2006/relationships/image" Target="../media/image135.png"/><Relationship Id="rId10" Type="http://schemas.openxmlformats.org/officeDocument/2006/relationships/image" Target="../media/image119.png"/><Relationship Id="rId19" Type="http://schemas.openxmlformats.org/officeDocument/2006/relationships/image" Target="../media/image15.svg"/><Relationship Id="rId31" Type="http://schemas.openxmlformats.org/officeDocument/2006/relationships/image" Target="../media/image15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47.png"/><Relationship Id="rId22" Type="http://schemas.openxmlformats.org/officeDocument/2006/relationships/image" Target="../media/image139.png"/><Relationship Id="rId27" Type="http://schemas.openxmlformats.org/officeDocument/2006/relationships/image" Target="../media/image162.svg"/><Relationship Id="rId30" Type="http://schemas.openxmlformats.org/officeDocument/2006/relationships/image" Target="../media/image157.png"/></Relationships>
</file>

<file path=ppt/slides/_rels/slide2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34" Type="http://schemas.openxmlformats.org/officeDocument/2006/relationships/image" Target="../media/image148.sv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33" Type="http://schemas.openxmlformats.org/officeDocument/2006/relationships/image" Target="../media/image147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32" Type="http://schemas.openxmlformats.org/officeDocument/2006/relationships/image" Target="../media/image146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45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Relationship Id="rId8" Type="http://schemas.openxmlformats.org/officeDocument/2006/relationships/image" Target="../media/image130.sv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svg"/><Relationship Id="rId18" Type="http://schemas.openxmlformats.org/officeDocument/2006/relationships/image" Target="../media/image14.png"/><Relationship Id="rId26" Type="http://schemas.openxmlformats.org/officeDocument/2006/relationships/image" Target="../media/image161.png"/><Relationship Id="rId3" Type="http://schemas.openxmlformats.org/officeDocument/2006/relationships/image" Target="../media/image13.svg"/><Relationship Id="rId21" Type="http://schemas.openxmlformats.org/officeDocument/2006/relationships/image" Target="../media/image169.svg"/><Relationship Id="rId7" Type="http://schemas.openxmlformats.org/officeDocument/2006/relationships/image" Target="../media/image156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90.svg"/><Relationship Id="rId33" Type="http://schemas.openxmlformats.org/officeDocument/2006/relationships/image" Target="../media/image148.svg"/><Relationship Id="rId2" Type="http://schemas.openxmlformats.org/officeDocument/2006/relationships/image" Target="../media/image12.png"/><Relationship Id="rId16" Type="http://schemas.openxmlformats.org/officeDocument/2006/relationships/image" Target="../media/image145.png"/><Relationship Id="rId20" Type="http://schemas.openxmlformats.org/officeDocument/2006/relationships/image" Target="../media/image7.png"/><Relationship Id="rId29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89.png"/><Relationship Id="rId32" Type="http://schemas.openxmlformats.org/officeDocument/2006/relationships/image" Target="../media/image147.png"/><Relationship Id="rId5" Type="http://schemas.openxmlformats.org/officeDocument/2006/relationships/image" Target="../media/image154.svg"/><Relationship Id="rId15" Type="http://schemas.openxmlformats.org/officeDocument/2006/relationships/image" Target="../media/image188.svg"/><Relationship Id="rId23" Type="http://schemas.openxmlformats.org/officeDocument/2006/relationships/image" Target="../media/image140.svg"/><Relationship Id="rId28" Type="http://schemas.openxmlformats.org/officeDocument/2006/relationships/image" Target="../media/image135.png"/><Relationship Id="rId10" Type="http://schemas.openxmlformats.org/officeDocument/2006/relationships/image" Target="../media/image119.png"/><Relationship Id="rId19" Type="http://schemas.openxmlformats.org/officeDocument/2006/relationships/image" Target="../media/image15.svg"/><Relationship Id="rId31" Type="http://schemas.openxmlformats.org/officeDocument/2006/relationships/image" Target="../media/image15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47.png"/><Relationship Id="rId22" Type="http://schemas.openxmlformats.org/officeDocument/2006/relationships/image" Target="../media/image139.png"/><Relationship Id="rId27" Type="http://schemas.openxmlformats.org/officeDocument/2006/relationships/image" Target="../media/image162.svg"/><Relationship Id="rId30" Type="http://schemas.openxmlformats.org/officeDocument/2006/relationships/image" Target="../media/image157.png"/><Relationship Id="rId8" Type="http://schemas.openxmlformats.org/officeDocument/2006/relationships/image" Target="../media/image159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3" Type="http://schemas.openxmlformats.org/officeDocument/2006/relationships/image" Target="../media/image119.png"/><Relationship Id="rId21" Type="http://schemas.openxmlformats.org/officeDocument/2006/relationships/image" Target="../media/image121.png"/><Relationship Id="rId34" Type="http://schemas.openxmlformats.org/officeDocument/2006/relationships/image" Target="../media/image148.sv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33" Type="http://schemas.openxmlformats.org/officeDocument/2006/relationships/image" Target="../media/image147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32" Type="http://schemas.openxmlformats.org/officeDocument/2006/relationships/image" Target="../media/image146.sv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45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Relationship Id="rId8" Type="http://schemas.openxmlformats.org/officeDocument/2006/relationships/image" Target="../media/image130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26.svg"/><Relationship Id="rId21" Type="http://schemas.openxmlformats.org/officeDocument/2006/relationships/image" Target="../media/image121.png"/><Relationship Id="rId34" Type="http://schemas.openxmlformats.org/officeDocument/2006/relationships/image" Target="../media/image148.sv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25.png"/><Relationship Id="rId33" Type="http://schemas.openxmlformats.org/officeDocument/2006/relationships/image" Target="../media/image147.png"/><Relationship Id="rId38" Type="http://schemas.openxmlformats.org/officeDocument/2006/relationships/image" Target="../media/image152.sv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33.png"/><Relationship Id="rId24" Type="http://schemas.openxmlformats.org/officeDocument/2006/relationships/image" Target="../media/image144.svg"/><Relationship Id="rId32" Type="http://schemas.openxmlformats.org/officeDocument/2006/relationships/image" Target="../media/image146.svg"/><Relationship Id="rId37" Type="http://schemas.openxmlformats.org/officeDocument/2006/relationships/image" Target="../media/image151.png"/><Relationship Id="rId5" Type="http://schemas.openxmlformats.org/officeDocument/2006/relationships/image" Target="../media/image14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24.svg"/><Relationship Id="rId36" Type="http://schemas.openxmlformats.org/officeDocument/2006/relationships/image" Target="../media/image150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45.png"/><Relationship Id="rId4" Type="http://schemas.openxmlformats.org/officeDocument/2006/relationships/image" Target="../media/image12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22.svg"/><Relationship Id="rId27" Type="http://schemas.openxmlformats.org/officeDocument/2006/relationships/image" Target="../media/image123.png"/><Relationship Id="rId30" Type="http://schemas.openxmlformats.org/officeDocument/2006/relationships/image" Target="../media/image128.svg"/><Relationship Id="rId35" Type="http://schemas.openxmlformats.org/officeDocument/2006/relationships/image" Target="../media/image149.png"/><Relationship Id="rId8" Type="http://schemas.openxmlformats.org/officeDocument/2006/relationships/image" Target="../media/image130.svg"/><Relationship Id="rId3" Type="http://schemas.openxmlformats.org/officeDocument/2006/relationships/image" Target="../media/image11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sv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10" Type="http://schemas.openxmlformats.org/officeDocument/2006/relationships/image" Target="../media/image3.sv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2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10" Type="http://schemas.openxmlformats.org/officeDocument/2006/relationships/image" Target="../media/image27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3.svg"/><Relationship Id="rId21" Type="http://schemas.openxmlformats.org/officeDocument/2006/relationships/image" Target="../media/image42.pn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10" Type="http://schemas.openxmlformats.org/officeDocument/2006/relationships/image" Target="../media/image27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3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10" Type="http://schemas.openxmlformats.org/officeDocument/2006/relationships/image" Target="../media/image27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3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3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44.sv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43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23" Type="http://schemas.openxmlformats.org/officeDocument/2006/relationships/image" Target="../media/image48.svg"/><Relationship Id="rId10" Type="http://schemas.openxmlformats.org/officeDocument/2006/relationships/image" Target="../media/image27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Relationship Id="rId22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1.tiff"/><Relationship Id="rId5" Type="http://schemas.openxmlformats.org/officeDocument/2006/relationships/image" Target="../media/image25.png"/><Relationship Id="rId10" Type="http://schemas.openxmlformats.org/officeDocument/2006/relationships/image" Target="../media/image49.tiff"/><Relationship Id="rId4" Type="http://schemas.openxmlformats.org/officeDocument/2006/relationships/image" Target="../media/image3.svg"/><Relationship Id="rId9" Type="http://schemas.openxmlformats.org/officeDocument/2006/relationships/image" Target="../media/image38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3.svg"/><Relationship Id="rId21" Type="http://schemas.openxmlformats.org/officeDocument/2006/relationships/image" Target="../media/image42.png"/><Relationship Id="rId7" Type="http://schemas.openxmlformats.org/officeDocument/2006/relationships/image" Target="../media/image32.svg"/><Relationship Id="rId12" Type="http://schemas.openxmlformats.org/officeDocument/2006/relationships/image" Target="../media/image34.sv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10" Type="http://schemas.openxmlformats.org/officeDocument/2006/relationships/image" Target="../media/image27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42" Type="http://schemas.openxmlformats.org/officeDocument/2006/relationships/image" Target="../media/image42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9" Type="http://schemas.openxmlformats.org/officeDocument/2006/relationships/image" Target="../media/image75.png"/><Relationship Id="rId11" Type="http://schemas.openxmlformats.org/officeDocument/2006/relationships/image" Target="../media/image59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25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8.png"/><Relationship Id="rId74" Type="http://schemas.openxmlformats.org/officeDocument/2006/relationships/image" Target="../media/image116.png"/><Relationship Id="rId5" Type="http://schemas.openxmlformats.org/officeDocument/2006/relationships/image" Target="../media/image53.png"/><Relationship Id="rId61" Type="http://schemas.openxmlformats.org/officeDocument/2006/relationships/image" Target="../media/image104.png"/><Relationship Id="rId19" Type="http://schemas.openxmlformats.org/officeDocument/2006/relationships/image" Target="../media/image65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1.png"/><Relationship Id="rId8" Type="http://schemas.openxmlformats.org/officeDocument/2006/relationships/image" Target="../media/image56.png"/><Relationship Id="rId51" Type="http://schemas.openxmlformats.org/officeDocument/2006/relationships/image" Target="../media/image94.png"/><Relationship Id="rId72" Type="http://schemas.openxmlformats.org/officeDocument/2006/relationships/image" Target="../media/image114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28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09.png"/><Relationship Id="rId20" Type="http://schemas.openxmlformats.org/officeDocument/2006/relationships/image" Target="../media/image66.png"/><Relationship Id="rId41" Type="http://schemas.openxmlformats.org/officeDocument/2006/relationships/image" Target="../media/image85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2.png"/><Relationship Id="rId75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26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8.png"/><Relationship Id="rId31" Type="http://schemas.openxmlformats.org/officeDocument/2006/relationships/image" Target="../media/image77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22.png"/><Relationship Id="rId73" Type="http://schemas.openxmlformats.org/officeDocument/2006/relationships/image" Target="../media/image11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9" Type="http://schemas.openxmlformats.org/officeDocument/2006/relationships/image" Target="../media/image84.png"/><Relationship Id="rId34" Type="http://schemas.openxmlformats.org/officeDocument/2006/relationships/image" Target="../media/image80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6" Type="http://schemas.openxmlformats.org/officeDocument/2006/relationships/image" Target="../media/image118.png"/><Relationship Id="rId7" Type="http://schemas.openxmlformats.org/officeDocument/2006/relationships/image" Target="../media/image55.png"/><Relationship Id="rId71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21" Type="http://schemas.openxmlformats.org/officeDocument/2006/relationships/image" Target="../media/image137.png"/><Relationship Id="rId34" Type="http://schemas.openxmlformats.org/officeDocument/2006/relationships/image" Target="../media/image148.svg"/><Relationship Id="rId7" Type="http://schemas.openxmlformats.org/officeDocument/2006/relationships/image" Target="../media/image127.png"/><Relationship Id="rId12" Type="http://schemas.openxmlformats.org/officeDocument/2006/relationships/image" Target="../media/image15.sv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7.png"/><Relationship Id="rId38" Type="http://schemas.openxmlformats.org/officeDocument/2006/relationships/image" Target="../media/image152.svg"/><Relationship Id="rId2" Type="http://schemas.openxmlformats.org/officeDocument/2006/relationships/image" Target="../media/image1.pn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svg"/><Relationship Id="rId11" Type="http://schemas.openxmlformats.org/officeDocument/2006/relationships/image" Target="../media/image14.png"/><Relationship Id="rId24" Type="http://schemas.openxmlformats.org/officeDocument/2006/relationships/image" Target="../media/image140.svg"/><Relationship Id="rId32" Type="http://schemas.openxmlformats.org/officeDocument/2006/relationships/image" Target="../media/image146.svg"/><Relationship Id="rId37" Type="http://schemas.openxmlformats.org/officeDocument/2006/relationships/image" Target="../media/image151.png"/><Relationship Id="rId5" Type="http://schemas.openxmlformats.org/officeDocument/2006/relationships/image" Target="../media/image125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22.svg"/><Relationship Id="rId36" Type="http://schemas.openxmlformats.org/officeDocument/2006/relationships/image" Target="../media/image150.sv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31" Type="http://schemas.openxmlformats.org/officeDocument/2006/relationships/image" Target="../media/image145.png"/><Relationship Id="rId4" Type="http://schemas.openxmlformats.org/officeDocument/2006/relationships/image" Target="../media/image124.svg"/><Relationship Id="rId9" Type="http://schemas.openxmlformats.org/officeDocument/2006/relationships/image" Target="../media/image119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Relationship Id="rId27" Type="http://schemas.openxmlformats.org/officeDocument/2006/relationships/image" Target="../media/image121.png"/><Relationship Id="rId30" Type="http://schemas.openxmlformats.org/officeDocument/2006/relationships/image" Target="../media/image144.svg"/><Relationship Id="rId35" Type="http://schemas.openxmlformats.org/officeDocument/2006/relationships/image" Target="../media/image149.png"/><Relationship Id="rId8" Type="http://schemas.openxmlformats.org/officeDocument/2006/relationships/image" Target="../media/image128.svg"/><Relationship Id="rId3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2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54.svg"/><Relationship Id="rId15" Type="http://schemas.openxmlformats.org/officeDocument/2006/relationships/image" Target="../media/image119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9.png"/><Relationship Id="rId18" Type="http://schemas.openxmlformats.org/officeDocument/2006/relationships/image" Target="../media/image158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32.svg"/><Relationship Id="rId17" Type="http://schemas.openxmlformats.org/officeDocument/2006/relationships/image" Target="../media/image157.png"/><Relationship Id="rId2" Type="http://schemas.openxmlformats.org/officeDocument/2006/relationships/image" Target="../media/image12.png"/><Relationship Id="rId16" Type="http://schemas.openxmlformats.org/officeDocument/2006/relationships/image" Target="../media/image15.svg"/><Relationship Id="rId20" Type="http://schemas.openxmlformats.org/officeDocument/2006/relationships/image" Target="../media/image16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1.png"/><Relationship Id="rId5" Type="http://schemas.openxmlformats.org/officeDocument/2006/relationships/image" Target="../media/image154.svg"/><Relationship Id="rId15" Type="http://schemas.openxmlformats.org/officeDocument/2006/relationships/image" Target="../media/image14.png"/><Relationship Id="rId10" Type="http://schemas.openxmlformats.org/officeDocument/2006/relationships/image" Target="../media/image120.svg"/><Relationship Id="rId19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60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10" Type="http://schemas.openxmlformats.org/officeDocument/2006/relationships/image" Target="../media/image120.svg"/><Relationship Id="rId19" Type="http://schemas.openxmlformats.org/officeDocument/2006/relationships/image" Target="../media/image133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2.svg"/><Relationship Id="rId3" Type="http://schemas.openxmlformats.org/officeDocument/2006/relationships/image" Target="../media/image13.svg"/><Relationship Id="rId21" Type="http://schemas.openxmlformats.org/officeDocument/2006/relationships/image" Target="../media/image139.png"/><Relationship Id="rId7" Type="http://schemas.openxmlformats.org/officeDocument/2006/relationships/image" Target="../media/image156.svg"/><Relationship Id="rId12" Type="http://schemas.openxmlformats.org/officeDocument/2006/relationships/image" Target="../media/image160.svg"/><Relationship Id="rId17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58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24" Type="http://schemas.openxmlformats.org/officeDocument/2006/relationships/image" Target="../media/image142.svg"/><Relationship Id="rId5" Type="http://schemas.openxmlformats.org/officeDocument/2006/relationships/image" Target="../media/image154.svg"/><Relationship Id="rId15" Type="http://schemas.openxmlformats.org/officeDocument/2006/relationships/image" Target="../media/image157.png"/><Relationship Id="rId23" Type="http://schemas.openxmlformats.org/officeDocument/2006/relationships/image" Target="../media/image141.png"/><Relationship Id="rId10" Type="http://schemas.openxmlformats.org/officeDocument/2006/relationships/image" Target="../media/image120.svg"/><Relationship Id="rId19" Type="http://schemas.openxmlformats.org/officeDocument/2006/relationships/image" Target="../media/image135.png"/><Relationship Id="rId4" Type="http://schemas.openxmlformats.org/officeDocument/2006/relationships/image" Target="../media/image153.png"/><Relationship Id="rId9" Type="http://schemas.openxmlformats.org/officeDocument/2006/relationships/image" Target="../media/image119.png"/><Relationship Id="rId14" Type="http://schemas.openxmlformats.org/officeDocument/2006/relationships/image" Target="../media/image15.svg"/><Relationship Id="rId22" Type="http://schemas.openxmlformats.org/officeDocument/2006/relationships/image" Target="../media/image140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3.svg"/><Relationship Id="rId7" Type="http://schemas.openxmlformats.org/officeDocument/2006/relationships/image" Target="../media/image156.svg"/><Relationship Id="rId12" Type="http://schemas.openxmlformats.org/officeDocument/2006/relationships/image" Target="../media/image163.png"/><Relationship Id="rId17" Type="http://schemas.openxmlformats.org/officeDocument/2006/relationships/image" Target="../media/image120.svg"/><Relationship Id="rId2" Type="http://schemas.openxmlformats.org/officeDocument/2006/relationships/image" Target="../media/image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38.svg"/><Relationship Id="rId5" Type="http://schemas.openxmlformats.org/officeDocument/2006/relationships/image" Target="../media/image154.svg"/><Relationship Id="rId15" Type="http://schemas.openxmlformats.org/officeDocument/2006/relationships/image" Target="../media/image166.svg"/><Relationship Id="rId10" Type="http://schemas.openxmlformats.org/officeDocument/2006/relationships/image" Target="../media/image137.pn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38.svg"/><Relationship Id="rId18" Type="http://schemas.openxmlformats.org/officeDocument/2006/relationships/image" Target="../media/image139.png"/><Relationship Id="rId26" Type="http://schemas.openxmlformats.org/officeDocument/2006/relationships/image" Target="../media/image14.png"/><Relationship Id="rId3" Type="http://schemas.openxmlformats.org/officeDocument/2006/relationships/image" Target="../media/image13.svg"/><Relationship Id="rId21" Type="http://schemas.openxmlformats.org/officeDocument/2006/relationships/image" Target="../media/image142.svg"/><Relationship Id="rId7" Type="http://schemas.openxmlformats.org/officeDocument/2006/relationships/image" Target="../media/image156.svg"/><Relationship Id="rId12" Type="http://schemas.openxmlformats.org/officeDocument/2006/relationships/image" Target="../media/image137.png"/><Relationship Id="rId17" Type="http://schemas.openxmlformats.org/officeDocument/2006/relationships/image" Target="../media/image167.svg"/><Relationship Id="rId25" Type="http://schemas.openxmlformats.org/officeDocument/2006/relationships/image" Target="../media/image169.svg"/><Relationship Id="rId2" Type="http://schemas.openxmlformats.org/officeDocument/2006/relationships/image" Target="../media/image12.png"/><Relationship Id="rId16" Type="http://schemas.openxmlformats.org/officeDocument/2006/relationships/image" Target="../media/image43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7.png"/><Relationship Id="rId5" Type="http://schemas.openxmlformats.org/officeDocument/2006/relationships/image" Target="../media/image154.svg"/><Relationship Id="rId15" Type="http://schemas.openxmlformats.org/officeDocument/2006/relationships/image" Target="../media/image164.svg"/><Relationship Id="rId23" Type="http://schemas.openxmlformats.org/officeDocument/2006/relationships/image" Target="../media/image168.svg"/><Relationship Id="rId10" Type="http://schemas.openxmlformats.org/officeDocument/2006/relationships/image" Target="../media/image119.png"/><Relationship Id="rId19" Type="http://schemas.openxmlformats.org/officeDocument/2006/relationships/image" Target="../media/image140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63.png"/><Relationship Id="rId22" Type="http://schemas.openxmlformats.org/officeDocument/2006/relationships/image" Target="../media/image45.png"/><Relationship Id="rId27" Type="http://schemas.openxmlformats.org/officeDocument/2006/relationships/image" Target="../media/image15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0.svg"/><Relationship Id="rId18" Type="http://schemas.openxmlformats.org/officeDocument/2006/relationships/image" Target="../media/image137.png"/><Relationship Id="rId26" Type="http://schemas.openxmlformats.org/officeDocument/2006/relationships/image" Target="../media/image173.svg"/><Relationship Id="rId3" Type="http://schemas.openxmlformats.org/officeDocument/2006/relationships/image" Target="../media/image13.svg"/><Relationship Id="rId21" Type="http://schemas.openxmlformats.org/officeDocument/2006/relationships/image" Target="../media/image136.svg"/><Relationship Id="rId7" Type="http://schemas.openxmlformats.org/officeDocument/2006/relationships/image" Target="../media/image156.svg"/><Relationship Id="rId12" Type="http://schemas.openxmlformats.org/officeDocument/2006/relationships/image" Target="../media/image139.png"/><Relationship Id="rId17" Type="http://schemas.openxmlformats.org/officeDocument/2006/relationships/image" Target="../media/image170.svg"/><Relationship Id="rId25" Type="http://schemas.openxmlformats.org/officeDocument/2006/relationships/image" Target="../media/image172.png"/><Relationship Id="rId2" Type="http://schemas.openxmlformats.org/officeDocument/2006/relationships/image" Target="../media/image12.png"/><Relationship Id="rId16" Type="http://schemas.openxmlformats.org/officeDocument/2006/relationships/image" Target="../media/image33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11" Type="http://schemas.openxmlformats.org/officeDocument/2006/relationships/image" Target="../media/image120.svg"/><Relationship Id="rId24" Type="http://schemas.openxmlformats.org/officeDocument/2006/relationships/image" Target="../media/image144.svg"/><Relationship Id="rId5" Type="http://schemas.openxmlformats.org/officeDocument/2006/relationships/image" Target="../media/image154.svg"/><Relationship Id="rId15" Type="http://schemas.openxmlformats.org/officeDocument/2006/relationships/image" Target="../media/image142.svg"/><Relationship Id="rId23" Type="http://schemas.openxmlformats.org/officeDocument/2006/relationships/image" Target="../media/image143.png"/><Relationship Id="rId28" Type="http://schemas.openxmlformats.org/officeDocument/2006/relationships/image" Target="../media/image162.svg"/><Relationship Id="rId10" Type="http://schemas.openxmlformats.org/officeDocument/2006/relationships/image" Target="../media/image119.png"/><Relationship Id="rId19" Type="http://schemas.openxmlformats.org/officeDocument/2006/relationships/image" Target="../media/image138.svg"/><Relationship Id="rId4" Type="http://schemas.openxmlformats.org/officeDocument/2006/relationships/image" Target="../media/image153.png"/><Relationship Id="rId9" Type="http://schemas.openxmlformats.org/officeDocument/2006/relationships/image" Target="../media/image160.svg"/><Relationship Id="rId14" Type="http://schemas.openxmlformats.org/officeDocument/2006/relationships/image" Target="../media/image141.png"/><Relationship Id="rId22" Type="http://schemas.openxmlformats.org/officeDocument/2006/relationships/image" Target="../media/image171.png"/><Relationship Id="rId27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1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672544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70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2478794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841307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16654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214820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7741361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6572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40830192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4969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/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LoadBalancer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LoadBalancer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LoadBalancer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/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LoadBalancer</a:t>
            </a:r>
            <a:r>
              <a:rPr lang="en-IN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Hostname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Hostname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/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698F09-F0F5-F449-9CEE-D48B71EC77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D1435-8561-9B45-A4E0-3FDB66AE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977370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C5FFD-262B-9A48-8148-2719A95B4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0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Application Deployment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Concepts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66387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6595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9469A-9578-1A4B-AD52-753135F63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06BC-B0C1-364D-B6F6-42601464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597C40-3533-7747-8B59-DC27FEE1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6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2A0B5F-B288-724B-B0EA-CDF4569DC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A83DD8-0A83-E942-9B5E-7F36895E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6550" y="2495550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4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226443</TotalTime>
  <Words>13720</Words>
  <Application>Microsoft Macintosh PowerPoint</Application>
  <PresentationFormat>Custom</PresentationFormat>
  <Paragraphs>3939</Paragraphs>
  <Slides>233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41" baseType="lpstr">
      <vt:lpstr>Aharoni</vt:lpstr>
      <vt:lpstr>Algerian</vt:lpstr>
      <vt:lpstr>Amazon Ember</vt:lpstr>
      <vt:lpstr>Arial</vt:lpstr>
      <vt:lpstr>Calibri</vt:lpstr>
      <vt:lpstr>Calibri Light</vt:lpstr>
      <vt:lpstr>Menlo</vt:lpstr>
      <vt:lpstr>Office Theme</vt:lpstr>
      <vt:lpstr>Azure AKS Kubernetes - Masterclass | DevOps, Microservices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PowerPoint Presentation</vt:lpstr>
      <vt:lpstr>Azure AKS &amp; Nginx Ingress – Context Path Based Routing</vt:lpstr>
      <vt:lpstr>PowerPoint Presentation</vt:lpstr>
      <vt:lpstr>Azure AKS    Nginx Ingress   External DNS</vt:lpstr>
      <vt:lpstr>PowerPoint Presentation</vt:lpstr>
      <vt:lpstr>Azure AKS    Nginx Ingress   External DNS Hostname based Routing</vt:lpstr>
      <vt:lpstr>PowerPoint Presentation</vt:lpstr>
      <vt:lpstr>Kubernetes cert-manager</vt:lpstr>
      <vt:lpstr>Azure AKS    Nginx Ingress   External DNS SSL with  Lets Encrypt</vt:lpstr>
      <vt:lpstr>BLANK SLIDE</vt:lpstr>
      <vt:lpstr>Which Ingress Controller to Use?</vt:lpstr>
      <vt:lpstr>PowerPoint Presentation</vt:lpstr>
      <vt:lpstr>PowerPoint Presentation</vt:lpstr>
      <vt:lpstr>PowerPoint Presentation</vt:lpstr>
      <vt:lpstr>Probes</vt:lpstr>
      <vt:lpstr>PowerPoint Presentation</vt:lpstr>
      <vt:lpstr>Backup Slides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908</cp:revision>
  <dcterms:created xsi:type="dcterms:W3CDTF">2019-11-12T03:20:49Z</dcterms:created>
  <dcterms:modified xsi:type="dcterms:W3CDTF">2020-08-25T08:23:10Z</dcterms:modified>
</cp:coreProperties>
</file>